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</p:sldIdLst>
  <p:sldSz cx="6858000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4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3"/>
    <p:restoredTop sz="94720"/>
  </p:normalViewPr>
  <p:slideViewPr>
    <p:cSldViewPr snapToGrid="0" snapToObjects="1" showGuides="1">
      <p:cViewPr>
        <p:scale>
          <a:sx n="125" d="100"/>
          <a:sy n="125" d="100"/>
        </p:scale>
        <p:origin x="5328" y="112"/>
      </p:cViewPr>
      <p:guideLst>
        <p:guide orient="horz" pos="384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A7896-027B-4F49-A47D-EAF47FF0F868}" type="datetimeFigureOut">
              <a:rPr lang="en-GB" smtClean="0"/>
              <a:t>01/08/2022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78DFF-F7B4-334E-905B-85C0F0F0FBB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91716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A7896-027B-4F49-A47D-EAF47FF0F868}" type="datetimeFigureOut">
              <a:rPr lang="en-GB" smtClean="0"/>
              <a:t>01/08/2022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78DFF-F7B4-334E-905B-85C0F0F0FBB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22680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A7896-027B-4F49-A47D-EAF47FF0F868}" type="datetimeFigureOut">
              <a:rPr lang="en-GB" smtClean="0"/>
              <a:t>01/08/2022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78DFF-F7B4-334E-905B-85C0F0F0FBB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95282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A7896-027B-4F49-A47D-EAF47FF0F868}" type="datetimeFigureOut">
              <a:rPr lang="en-GB" smtClean="0"/>
              <a:t>01/08/2022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78DFF-F7B4-334E-905B-85C0F0F0FBB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408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48"/>
            <a:ext cx="5915025" cy="266699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A7896-027B-4F49-A47D-EAF47FF0F868}" type="datetimeFigureOut">
              <a:rPr lang="en-GB" smtClean="0"/>
              <a:t>01/08/2022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78DFF-F7B4-334E-905B-85C0F0F0FBB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3625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A7896-027B-4F49-A47D-EAF47FF0F868}" type="datetimeFigureOut">
              <a:rPr lang="en-GB" smtClean="0"/>
              <a:t>01/08/2022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78DFF-F7B4-334E-905B-85C0F0F0FBB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71076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A7896-027B-4F49-A47D-EAF47FF0F868}" type="datetimeFigureOut">
              <a:rPr lang="en-GB" smtClean="0"/>
              <a:t>01/08/2022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78DFF-F7B4-334E-905B-85C0F0F0FBB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57901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A7896-027B-4F49-A47D-EAF47FF0F868}" type="datetimeFigureOut">
              <a:rPr lang="en-GB" smtClean="0"/>
              <a:t>01/08/2022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78DFF-F7B4-334E-905B-85C0F0F0FBB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8462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A7896-027B-4F49-A47D-EAF47FF0F868}" type="datetimeFigureOut">
              <a:rPr lang="en-GB" smtClean="0"/>
              <a:t>01/08/2022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78DFF-F7B4-334E-905B-85C0F0F0FBB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30763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A7896-027B-4F49-A47D-EAF47FF0F868}" type="datetimeFigureOut">
              <a:rPr lang="en-GB" smtClean="0"/>
              <a:t>01/08/2022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78DFF-F7B4-334E-905B-85C0F0F0FBB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38231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A7896-027B-4F49-A47D-EAF47FF0F868}" type="datetimeFigureOut">
              <a:rPr lang="en-GB" smtClean="0"/>
              <a:t>01/08/2022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78DFF-F7B4-334E-905B-85C0F0F0FBB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37086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EA7896-027B-4F49-A47D-EAF47FF0F868}" type="datetimeFigureOut">
              <a:rPr lang="en-GB" smtClean="0"/>
              <a:t>01/08/2022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D78DFF-F7B4-334E-905B-85C0F0F0FBB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5922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13" Type="http://schemas.openxmlformats.org/officeDocument/2006/relationships/image" Target="../media/image12.emf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12" Type="http://schemas.openxmlformats.org/officeDocument/2006/relationships/image" Target="../media/image11.emf"/><Relationship Id="rId2" Type="http://schemas.openxmlformats.org/officeDocument/2006/relationships/image" Target="../media/image1.emf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11" Type="http://schemas.openxmlformats.org/officeDocument/2006/relationships/image" Target="../media/image10.emf"/><Relationship Id="rId5" Type="http://schemas.openxmlformats.org/officeDocument/2006/relationships/image" Target="../media/image4.emf"/><Relationship Id="rId15" Type="http://schemas.openxmlformats.org/officeDocument/2006/relationships/image" Target="../media/image14.emf"/><Relationship Id="rId10" Type="http://schemas.openxmlformats.org/officeDocument/2006/relationships/image" Target="../media/image9.emf"/><Relationship Id="rId4" Type="http://schemas.openxmlformats.org/officeDocument/2006/relationships/image" Target="../media/image3.emf"/><Relationship Id="rId9" Type="http://schemas.openxmlformats.org/officeDocument/2006/relationships/image" Target="../media/image8.emf"/><Relationship Id="rId14" Type="http://schemas.openxmlformats.org/officeDocument/2006/relationships/image" Target="../media/image13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emf"/><Relationship Id="rId13" Type="http://schemas.openxmlformats.org/officeDocument/2006/relationships/image" Target="../media/image27.emf"/><Relationship Id="rId3" Type="http://schemas.openxmlformats.org/officeDocument/2006/relationships/image" Target="../media/image17.emf"/><Relationship Id="rId7" Type="http://schemas.openxmlformats.org/officeDocument/2006/relationships/image" Target="../media/image21.emf"/><Relationship Id="rId12" Type="http://schemas.openxmlformats.org/officeDocument/2006/relationships/image" Target="../media/image26.emf"/><Relationship Id="rId2" Type="http://schemas.openxmlformats.org/officeDocument/2006/relationships/image" Target="../media/image16.emf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emf"/><Relationship Id="rId11" Type="http://schemas.openxmlformats.org/officeDocument/2006/relationships/image" Target="../media/image25.emf"/><Relationship Id="rId5" Type="http://schemas.openxmlformats.org/officeDocument/2006/relationships/image" Target="../media/image19.emf"/><Relationship Id="rId15" Type="http://schemas.openxmlformats.org/officeDocument/2006/relationships/image" Target="../media/image29.emf"/><Relationship Id="rId10" Type="http://schemas.openxmlformats.org/officeDocument/2006/relationships/image" Target="../media/image24.emf"/><Relationship Id="rId4" Type="http://schemas.openxmlformats.org/officeDocument/2006/relationships/image" Target="../media/image18.emf"/><Relationship Id="rId9" Type="http://schemas.openxmlformats.org/officeDocument/2006/relationships/image" Target="../media/image23.emf"/><Relationship Id="rId14" Type="http://schemas.openxmlformats.org/officeDocument/2006/relationships/image" Target="../media/image28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image" Target="../media/image5.emf"/><Relationship Id="rId7" Type="http://schemas.openxmlformats.org/officeDocument/2006/relationships/image" Target="../media/image1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4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AFE2F8F-3F18-598F-B821-B3B534DFC4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419" y="2400073"/>
            <a:ext cx="2171499" cy="217149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EAA0323-774C-B752-8AD0-34E909EEF1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2403" y="24072"/>
            <a:ext cx="2171499" cy="217149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756CBAA-332E-8F99-5B87-99FED0831D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776074"/>
            <a:ext cx="2171499" cy="217149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B18E52D-13FD-3911-7902-3C4571C012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240" y="7152075"/>
            <a:ext cx="2171499" cy="217149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4DAD8DE-2097-8644-A70B-9548F727CCE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2403" y="9509000"/>
            <a:ext cx="2171499" cy="217149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52ABD81-9BAA-9E8C-BCBB-D6308B0B54F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81530" y="0"/>
            <a:ext cx="2171499" cy="217149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7029D4D-B4FF-F9C4-57DD-A9A2266FEDD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92949" y="2386451"/>
            <a:ext cx="2171499" cy="217149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5126875-4EA0-85D2-877F-7E30E7B36DA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81530" y="4747601"/>
            <a:ext cx="2171499" cy="217149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F95E65F0-151A-E421-D5A7-8880E2B1CC3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437770" y="7137400"/>
            <a:ext cx="2171499" cy="217149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4760BBBA-E73A-0B2B-369E-BD77A69B4DE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438601" y="9489153"/>
            <a:ext cx="2171499" cy="2171499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E29C8AC3-1A2C-A65F-C761-585B8542F7B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609269" y="-1"/>
            <a:ext cx="2171499" cy="2171499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91440A38-FE51-AAFB-2F6D-ECED04B28F65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553029" y="2395848"/>
            <a:ext cx="2171499" cy="2171499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C758FBD9-C478-5676-1385-AE6CBF1F6767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553029" y="4738204"/>
            <a:ext cx="2171499" cy="2171499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704C8F54-B9BF-2720-6042-4D131E5D16BC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4564448" y="7152075"/>
            <a:ext cx="2171499" cy="2171499"/>
          </a:xfrm>
          <a:prstGeom prst="rect">
            <a:avLst/>
          </a:prstGeom>
        </p:spPr>
      </p:pic>
      <p:pic>
        <p:nvPicPr>
          <p:cNvPr id="33" name="Picture 32" descr="Chart&#10;&#10;Description automatically generated">
            <a:extLst>
              <a:ext uri="{FF2B5EF4-FFF2-40B4-BE49-F238E27FC236}">
                <a16:creationId xmlns:a16="http://schemas.microsoft.com/office/drawing/2014/main" id="{316B73E0-4C7E-2800-8313-6A15E0164D15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462152" y="9494431"/>
            <a:ext cx="2395848" cy="2395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2022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18648C8-EE97-0B0C-502B-1250E1C1B5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99700" cy="19997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23F4124-B7FB-CA3B-4B07-948E1957CC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66050"/>
            <a:ext cx="1999700" cy="19997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8B0184A-1C2F-F484-BCFE-B709B99A53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350" y="3611800"/>
            <a:ext cx="1999700" cy="19997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7D41493-1F91-38A2-BE2D-008F3EBE62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4700" y="5500850"/>
            <a:ext cx="1999700" cy="19997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A6D7268-A982-2780-4B4D-135FB2B69A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7346600"/>
            <a:ext cx="1999700" cy="19997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2115C65-E79A-EDEE-05CA-5AC5516A16F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00" y="9235650"/>
            <a:ext cx="1999700" cy="19997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9660CDF-2756-BAEE-E1B8-8E0E38B8DF2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95000" y="475"/>
            <a:ext cx="1999700" cy="19997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73A4AEE0-555B-30F7-27C3-B77C56FCCF6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002050" y="1766050"/>
            <a:ext cx="1999700" cy="19997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64ED056E-E359-B144-67A1-D92473E2029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989050" y="3611800"/>
            <a:ext cx="1999700" cy="19997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C743542C-CF3C-D18F-7F4B-DF245AE979A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002050" y="5500850"/>
            <a:ext cx="1999700" cy="19997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8FE4A54E-5BD3-BC12-AC6D-5A79848724BB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989050" y="7346600"/>
            <a:ext cx="1999700" cy="19997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C727B449-1FFA-5F46-F89D-AAE29718065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984350" y="9235650"/>
            <a:ext cx="1999700" cy="19997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4472813D-2C5B-E3A8-F42E-574F39B8E24C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001750" y="-5150"/>
            <a:ext cx="1999700" cy="19997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1B72AC11-1BA9-58B5-7BE9-D69C558790B3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4001750" y="1766050"/>
            <a:ext cx="1999700" cy="1999700"/>
          </a:xfrm>
          <a:prstGeom prst="rect">
            <a:avLst/>
          </a:prstGeom>
        </p:spPr>
      </p:pic>
      <p:pic>
        <p:nvPicPr>
          <p:cNvPr id="32" name="Picture 31" descr="Chart&#10;&#10;Description automatically generated">
            <a:extLst>
              <a:ext uri="{FF2B5EF4-FFF2-40B4-BE49-F238E27FC236}">
                <a16:creationId xmlns:a16="http://schemas.microsoft.com/office/drawing/2014/main" id="{2B395631-3983-6228-343C-1443BEF6BB47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008800" y="4037202"/>
            <a:ext cx="2395848" cy="2395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61196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E4D6378-EC32-50AF-B003-AAA6853C9C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07131" cy="180713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3584D6C-7335-9706-A297-880AA3CBC8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4500" y="0"/>
            <a:ext cx="1807131" cy="180713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D59DCF4-2369-7B68-F518-70075C7AF8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9001" y="0"/>
            <a:ext cx="1807131" cy="180713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05F793B-1F62-CCEF-97D7-C275B01940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561897"/>
            <a:ext cx="1807131" cy="180713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183724B-245D-0A23-6FFC-CF90159439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14500" y="1561896"/>
            <a:ext cx="1807131" cy="180713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9532A9E-25BE-21EE-A1DA-9A1F94D90C2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29000" y="1561896"/>
            <a:ext cx="1807131" cy="180713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6264E50-3F47-7349-71DC-763BB025216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050870" y="18971"/>
            <a:ext cx="1807131" cy="1807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09124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4303</TotalTime>
  <Words>0</Words>
  <Application>Microsoft Macintosh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Jasmin Güven</dc:creator>
  <cp:lastModifiedBy>Jasmin Güven</cp:lastModifiedBy>
  <cp:revision>1</cp:revision>
  <dcterms:created xsi:type="dcterms:W3CDTF">2022-08-01T09:46:29Z</dcterms:created>
  <dcterms:modified xsi:type="dcterms:W3CDTF">2022-08-04T09:29:30Z</dcterms:modified>
</cp:coreProperties>
</file>

<file path=docProps/thumbnail.jpeg>
</file>